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5"/>
  </p:notesMasterIdLst>
  <p:handoutMasterIdLst>
    <p:handoutMasterId r:id="rId26"/>
  </p:handoutMasterIdLst>
  <p:sldIdLst>
    <p:sldId id="274" r:id="rId5"/>
    <p:sldId id="275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8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84118BA4-DDB7-82BD-BC43-F86237517D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0C945-8D02-C5D4-9B78-0188E60B12B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94FBB-D21E-6CEC-81D3-9671A6F6D32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E4F85-3316-AFCB-C022-6BCB485CC9A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079A51B-A0A3-4AAA-B86E-0BE1D9433D3D}" type="slidenum">
              <a:t>‹#›</a:t>
            </a:fld>
            <a:endParaRPr lang="cs-CZ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47BA5B-9F61-F523-E7C2-D580E1E445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48F92-4757-B17D-7E18-C67C476C28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D6E29-84DB-4F1A-AC19-6B8167CB1422}" type="datetimeFigureOut">
              <a:t>12.10.2023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C8D77-F619-CED6-D185-3EAA895338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FFE1A-CBB9-5A09-9899-D076CBD925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E4335-0C24-429A-B1F7-1224E0D628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6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6FD22-76ED-4231-AA4A-29096B0F195A}" type="datetimeFigureOut">
              <a:t>12.10.2023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C66BF159-7EC7-F54C-53B6-D3013308C7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D79DFC22-CA4A-F71C-2A0B-20513911D6E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E6CE6F20-AC98-812B-567B-92F57DB81CC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BB03314-FDE3-2588-7D26-AFD97A46BA1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F74F626-88A7-EF99-8ED6-41287888ABD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FC15FF2-8993-1FDC-A81D-32482784530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3441384-D0F1-4BFA-B4ED-0A0A84378057}" type="slidenum"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87893-CCFA-4C36-901B-8639A0B5DC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5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cs-CZ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6309661-1B88-DB01-7F7F-276F3681E1A5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08EDC49B-5AFE-5388-36F5-1880D84D9D8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1AFC28-CE47-459D-871A-AA294522EE71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7061196-563C-C39C-4BD7-D1E99331407F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A5A6E-F78C-4630-BB1B-6E5FB44BFE9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7A0DAF-1B80-538A-F1EC-4ED2450E06B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194BE8-80AA-CDC4-6E51-DB41827FFC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AF3AE19-62BC-0EFC-F3D0-BC777AA1891E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FB78766-9843-BDA1-9699-FB08B36C67C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D1EAE-779F-4801-B9C3-ED5EA08B69F4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3984EE7-66EF-39E1-2179-5B5D44C890B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01ED8-DBAF-4B27-B304-04ED8D7F53A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AE1B24-132C-CFFF-C35E-8B5D6518D9A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7FE0B1-823A-DDA4-ACDE-17AFB4DA3C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5A80C7C-46A1-D389-16D8-6998D55BA0CE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C685EA0-19F9-B031-808E-F8AA3E7AE964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0EC057-F7EA-4559-9932-107462CFF15B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B072171-4C58-0028-044A-2C1FEEC1247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8BC2D0-1A6C-4048-B762-8D2C12838DB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93E144-52C3-C553-EDE2-5A82E6194AE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43385-A0BD-7602-8D24-D7AAF2D752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0FDCD08-AA42-3835-A4F4-6CEE832B09BA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1B8C452B-3D89-14FA-89E0-40FDBA24DEAC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4F4CE-6C34-4096-AF86-EA97F0DE389A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C1E7DB-6FFE-DCFC-1C75-470F3F22F9B9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78F74-DF23-4901-B43C-FBF56F7336B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733BD4-79BC-57EF-FE28-261B86EBBC0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781A8D-54A8-57B3-0C5F-E7EACC93CB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59F8FC2-5C15-98D5-E07B-40D7A027DB9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64E549C-967D-8DE3-061E-270C5E50B9D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4EC670-C3CD-4708-BB4A-3BC17D5F76FC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000F8F0-980A-BE67-3E5F-DA5CAD8D79BF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CA65B6-1570-4605-867F-CF39EAA4B80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595346-D8B5-68EB-0A30-BA88A1D6D9E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9F7030-ADCC-05A7-5F34-F2A3109404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6B7237A-6660-5FCD-2155-0CED0374842A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4A4A9CDD-38EB-FB04-1B87-FB5CC912D3AD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DE72C-1E2A-4F1F-8D7C-B205DEBFF05C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6B9BDAD-FEB5-5D54-D340-38A83426F619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728BC-305C-4FFA-8F14-21CC5272A2F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E3BAFF-DE93-ABFD-14A9-CD73CB54F7B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AA101A-15D5-E893-5F62-A48D3773B5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41ED5CB-8DE3-65B3-980A-754BEF5BD69F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5940FE8F-324E-3ABB-C55A-081E8A6D01D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1D5F5-DDC7-4467-9F60-9CD707E5CD02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78833C7-D046-A476-E339-ADD709821FD9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4130-A4C1-42DC-9959-44ACC36927B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AFE93C-76DE-6217-F693-5B263C17484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1878A5-77FF-FC9B-CF55-287463D155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193BCC4-A57E-8413-A15A-74881CD59255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7D27957C-F824-EB0F-C83E-EA52146ACEFF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26A190-C17B-423E-9D13-1BDABCCBAA83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51910EC-13BD-87A0-72F6-77B6053AB23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FE76E-2283-42AA-ADB7-8D9B42D0027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244208-BAA6-7792-B022-BD5BC0BD0EF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5033C6-9998-82F5-5B8C-A2F07B4106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1B80504-B2D0-7A96-D5EF-2CD69BFDBB8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540F3C10-91C5-CBD8-3B4C-C090E91F3798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5D057-8773-4C41-B85D-6EC4FA3D34C6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8E2F565-D61C-4444-3A4C-1BF839EDBBA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1BCE8-57C3-491C-B38B-5E0B2E0E90E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60F9B7-8C05-4826-4C26-71F30D75912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AD2FF4-1523-BDAC-548D-EB4F5E85D9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8958BD5-2ED7-C283-5A85-C0A817AD01E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F3B48F07-281C-A969-ECAB-88DECAEF26E5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519D82-3677-4202-95E6-83BBE8D07ECE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FC6A14F-0213-C7A0-DA88-0834ED57D361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E8675-9872-4996-BAD8-575BF35B2C1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5FA6D8-695A-0147-E30A-49808DCDAC6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6F5F6A-53B6-679F-2E2A-90FA15FDB9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D05B51A-ECBD-1B2F-06D5-09771B330DD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745F4626-BF7D-8C11-465F-E26C8B1F4D38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B34D1A-26AF-49EF-B7C8-946B48FE4489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2ED86D5-F88A-985A-4BBF-50D613D618F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19C8D-3420-4179-BEEA-D91AEF59126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85C1F4-A09C-9460-61F6-CD04D011FB2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AA6790-A94D-D182-8F14-ED573ABD7C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09D5415-F86C-1C89-0760-E8763172C36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795BC120-7BFB-B558-C70A-B8DF7A69D9CF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B2829-6662-4184-9C17-C259F0C5FD54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339BF5D-021B-30AE-D5DE-D6D7006F2943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382798-2E14-4067-9882-882BE922D9A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3BD6EC-A10D-F0C8-E0AC-8D2B203FF3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1D03F8-4100-F79C-6525-1D97DAC820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3FD7BCE-B81B-2618-066F-7F1DF92D2957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C6CB057F-8FB7-F516-FA38-38091AC00B81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19607A-4386-4AB5-BBBF-9D6E738D090D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0535194-E881-4E5F-C9CF-E6560EC7AC9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16726-2599-4998-9591-5F5C999334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8573F4-FCA7-2F36-CF03-6CC58A74ADF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C9D465-52F1-31B6-4904-E3A3A8FE52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565BD1D-BB7C-04A8-BC27-43B369A625F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7103532D-DB4B-DC76-57DD-1AD78EFED8F3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1E6F3-B305-41BB-A479-583B53C7F8C7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0BAF03AC-CB0B-F46E-EE61-BF33408A8642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FD3D96-B453-41D9-847F-93B6C5EF245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FB39B2-749C-14CF-492B-FF73CC6823A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70907C-D766-331B-2F67-597D0C6CE5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DDCAC67-7175-B911-E393-7CA32FB31EAD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4338E385-B302-E0DA-4BCD-89828C843A5D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7861C6-02A8-4723-9950-5857427900EA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B236653-38E0-CD87-FFDE-3AB0FAABB8F6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DB54B-F3C5-452F-9182-746A57AD987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C385AF-CFA0-3998-EFFD-4407D54818E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C5F24C-CBF1-E284-3689-88E299AB5C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DE309F9-6570-871D-32D1-D175A3B2A8DF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9C09C530-6722-92B0-E810-E1C248F46AC5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AB9464-7C14-4AD3-A6D8-3372AB582C8C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B40238F-AEA1-B371-06DC-4335F1F8E33D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A762F-5158-41C5-8663-A9A31DB101D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D6800A-0D93-0AC1-66A2-FF61B243CC5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3AD4C0-A21C-8A55-1926-969F848B3E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6827F89-97CA-D993-BD72-63BA95388AA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A167C5B-3FE0-EA9B-D922-64C5A8118E30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459E31-ED5D-4D0A-B311-964AA82B8E52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30781B5-54FC-7664-6D9D-20E7565DE481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95769-5EB2-4454-8BE1-35512089B1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7B1DCD-1048-9B4E-AAEE-F007A6E3C4D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BE0640-8021-CC4E-5BB1-0C6FF08E32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22A6126-00EB-4D73-BBB6-C016B4EEF55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C6FD22-76ED-4231-AA4A-29096B0F19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FE530ACC-1E52-3131-A72A-89D524B4A6B4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A623B-9F97-4EBF-9EDE-419698D3A00B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559A392-5D3B-FC10-09E7-EF49F9BF2BCA}"/>
              </a:ext>
            </a:extLst>
          </p:cNvPr>
          <p:cNvSpPr txBox="1">
            <a:spLocks noGrp="1"/>
          </p:cNvSpPr>
          <p:nvPr/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F43736-BB42-4C2E-88A5-798E320E369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B83588-B177-D75D-F0E2-A1D75ED3A6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52F3A6-2E13-C121-FE6B-0CC1E7C411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06CD58A-0BF6-8E8D-871F-D9019265103C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6DEFD9-36CE-965A-AFF3-5EFA451EB347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0F5CC-BFE2-C47A-915C-8BEEA973D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F0253-6825-20F1-1AED-BF8A75E1F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1813-F067-EA9F-CA13-26C96783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B6D57-EF22-7E67-90FB-982477DD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30B5E-6923-E29F-1962-5097065D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093E2E65-D2E0-49E0-9A34-5EAFB22E720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1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C996AA-2CD4-9B3B-BA01-224AEF9AD659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B1C953A-C435-0518-A8C2-BC82827FBEA4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BA094-591E-F7C9-CE00-06F60AD6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B605D-0E76-B0A3-422B-32DA97F13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0000" y="3600000"/>
            <a:ext cx="9090000" cy="144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A9A86-08DF-BBA9-8FA5-8A5102FE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F9896-636F-CA96-706B-CC981DC3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44A6-3EF8-9172-0301-ADC46FB3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B19B5737-4554-46EC-AB1F-82EF9232FA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95F895F-ABDE-1C37-4FBE-717CBA5D92A8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E1D3655-A7F0-2844-4FE5-5C3B2B681039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3C72E-A1FA-F265-D065-9164C60C3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67575" y="2609850"/>
            <a:ext cx="2271713" cy="2430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70F27-BBBE-6692-B779-A4455B3DC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9263" y="2609850"/>
            <a:ext cx="6665912" cy="2430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BFB7-12B0-88A2-1D7C-A77F2385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DBF6-5259-E938-6CE7-48F41060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B6865-4DC2-7AC5-6EEF-29CEC97F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7040130A-92C7-48BD-B6B6-FFE2CD7C74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43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388828F-387D-5CF6-8D13-4C96590FDD1B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D3C5-3DE9-EDAD-CB35-E161D5357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37713-373A-3443-7D0C-3F5FE1E15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81A5-BE46-EE65-613B-CD773F3C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72D51-321B-8057-9E5A-7549C312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58821-763C-CC09-A474-398B5BE3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FBE189D7-F6EB-4F0B-B2F7-A33F976E7A2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82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AD0BD57-B199-63A6-F767-77748BB52EB1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B4C82-BF1C-5408-903F-5E23F73B4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08C6-6C69-CC33-1853-A895836CC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00" y="1080000"/>
            <a:ext cx="909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2F71B-0088-1579-F94F-95D26389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FD996-9964-3E88-712E-DD60F95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4C053-B899-4F1D-A2CE-B3696DF1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C6BEB3F0-B81F-4DD8-A54B-A2B4A923793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37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4D6C83D-0570-07DC-BE99-EC6758EB2B48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4E9FC-D1DF-0171-ACE1-FFF1DCFC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BAF79-4AC1-2281-E43D-47BDFACE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E1298-8D1E-2506-E4BF-964A3E7D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83C12-3C6D-A967-26C2-0575CB0C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E9CD1-9549-02DB-6415-FB97A01A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1B36FFDD-76DC-4AD5-9752-A6B64F6E652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9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F3B9929-8BDA-1E74-52ED-31BEE950D611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C954E-B007-D921-3BA1-347769FA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0FB0F-D2E7-BDDD-50FE-EB01C0CC5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263" y="1079500"/>
            <a:ext cx="4468812" cy="3960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D34D1-A208-F746-EE1A-BB3F0D7B0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475" y="1079500"/>
            <a:ext cx="4468813" cy="3960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06BD1-3DB2-8298-943B-B4E39D1F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B786C-4120-C3BD-CC1A-2B4EFA05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661C7-EFC6-F5E8-E966-0742E0F2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24210ADE-83BA-42F9-AE6E-745CB959D95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846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419C1A-1D75-CD1E-3F20-848DC799E2F4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DF3B0-CB35-A7C2-A138-1957695D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71587-4A8B-F0FC-F240-54C149A2D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7AA94-A36F-A568-2114-6AEE707CD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7F7-BC6C-376D-12A8-CC811A1EB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6A40D-7AC0-AEE6-35C5-760CA48F0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9D92F-8A6E-4BFA-3566-F49484DB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2758E-FAE1-99D5-B30F-EC47784C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89128-002D-188C-E43A-B4D75591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22D3E0AB-04F3-4617-B6D1-1039DCF2D20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187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B083F36-76DE-ABB5-5ED6-79B6D0777AF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054D4-6717-60BB-0204-1607C572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87F0D-9C87-0D2D-0F69-9F0919AB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41A58-C11F-5A7E-2AB8-E1556E74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5C145-6E87-F77C-A04E-AB00D400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0C90A854-15F5-4726-BDD2-FE16F10484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612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60BE5F6-4DAE-EFE5-C3AF-4CFD7F6608AC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DF1C9-B71A-DD6E-015E-A42D17A0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36E80-E9EB-0B73-711C-1ADB14D9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BA91-9B82-A2D8-3D4F-0A0480E9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59CF4105-783F-4394-A4A8-B0087F4285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00423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F249B8E-1E1D-11D8-DED9-60575F13FFD3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FAED2-B5AD-7652-45AF-E9B645DC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6FA6-566F-CF6D-C7A0-9E5CD2A3F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8A2EF-D79D-C5C6-B29A-0F14F1DB7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A276C-3176-A853-C5E7-628886AF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0F051-73D3-48E8-E3A5-85028300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99272-2CED-E255-9537-5D048AD4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484A0F5A-DA93-4001-9769-CB9EC206570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7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D6C311D-0B18-85D0-00E9-A33F08C3EF27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570FE88-8438-24A1-E40B-1C17E2639D92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F9643-B647-2473-1C1E-21901103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44D1-8F73-CC71-4080-8E46C004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00" y="3600000"/>
            <a:ext cx="9090000" cy="14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53DDA-BD25-961B-DA77-B1798040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0BE22-C426-FBDB-0462-90EF5865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F404-0E59-C82C-C6D9-26917801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BDD45C51-7F14-46AE-BC3B-A797D000A4E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66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0E2479-DEB1-08ED-50D4-CDBA7D345E79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72123-FCC7-FBCF-3FD5-47609DB0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A1117-819C-65DD-6811-BFA5F0224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D64E3-39CB-4205-A998-63F843FB7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10507-D82F-FCB5-89AB-B62E0EAC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5DE06-F31C-75AF-D5B8-2919C5E3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70901-4F4E-9D43-F498-BD5FB4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7F5E2AD6-36DE-465E-A43B-9D0E2E0A7C5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28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95493E1-60AA-8758-585F-C0BB31058B9A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2EA2F-3085-E61F-E6F6-28E46B9F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D0CE3-F76B-2C80-580D-65493383B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0000" y="1080000"/>
            <a:ext cx="9090000" cy="396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F70B4-30CF-1035-BA55-96188C92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38417-5716-1D8D-7BCC-61190263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80884-4CA8-4A69-7A1A-651D0A77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34031674-2DA8-49BD-9520-626D2983C2F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819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798C88F-9F4F-8E65-598E-5D92FD785F1F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A570F-E87E-D2FF-E93B-4C4CFA6F4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94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9238E-8FB1-7CFB-0925-4D2FD2039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94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FC762-073A-0A06-0D2D-C910829F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596A-2EE5-DB58-7DBE-7C072F35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1431-7758-2906-3FCE-D06A3576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4EE858B0-4289-4893-A528-C9B00618125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892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8CB9827-DF64-6743-239E-0AF36B1676E2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F97EC1A-655B-9540-64F8-25364E83F4A8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19F04C-369D-7B29-7D64-4C710B25C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EB850-BC2C-ECDA-5599-5687030BD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8CF51-E4FF-6F49-478B-EBB5B432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23A90-16B8-335E-E339-4722BD2B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13D3-5E1B-5FDB-2A92-DB3FF2F7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C4B15604-41E9-424B-91D0-50C9F0213D3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17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B5FCDDF-F15A-557C-89EF-850104D5C1F7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A4F4CA0-62E2-01AF-CC28-971B954253DE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5763-F2DD-E660-2FB7-7CC8180C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1084B-7E7B-F560-0ECE-23D885C25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00" y="1080000"/>
            <a:ext cx="909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81D6C-E717-12D2-9BD3-BFC5747D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C5076-3F06-988D-A4EF-23B99B20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DD1C6-B0A5-2EDD-2664-D8BB6A61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B4C762F8-6B9C-49D4-BCD4-39B02B803C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451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F63AECD-DE9A-13A9-BE00-55E1A4A9FDC8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4B26E93-EDA5-20F7-CC58-622E72742CBC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CA1C8-CA04-5DA0-1C81-90B55216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6DD7B-6041-7229-21AF-3CF7685B6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9C17E-580D-4FBE-8C10-D01688E1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99011-A2FF-2EB6-7FFD-90D336C4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D642D-4168-8278-65F1-FF3FC101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573AC1DF-6BB7-472D-A871-3569949689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489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EE6993-2C21-C28A-6279-B10072AA3542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C1C503D-120A-0E6A-17E4-C6714323C257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716A4F-8D9B-7DF7-8D45-6BDA906E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38BD-A8FC-DF29-937E-F45D08F6D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263" y="1079500"/>
            <a:ext cx="4468812" cy="3960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770BE-EDBE-7D5E-A4D4-C72CF9117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475" y="1079500"/>
            <a:ext cx="4468813" cy="3960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21D43-E3D3-C1D5-BB70-F73EBF97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7B74A-EF38-A4CC-6834-B0CD0404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97D6A-8C10-A079-0E25-EF568FC7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A811AD81-08B4-4BAA-AC23-59A2BA30612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33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AFCEEBF-FDB3-26BB-E03D-0AC62B397F9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F7E0C0A-9B0B-F0B3-42D8-EF3871CAA877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6A99E-92EB-004A-F02C-67735410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DDFC1-B8CD-F0B4-CAB4-C653C3285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0BC85-39F6-62B4-6DCC-98140553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93395-43B6-29C1-7DCB-67E1FEFEA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D218-B4BF-EEF4-9A99-99CF0D969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0AA43-6727-7D46-4051-A6B7EA42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7AA26-2745-7E78-6410-70BF9974A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11166-E2C0-3CDB-D10A-BB6D9912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3F8323EE-E4A5-4FEF-83C6-9011097E1C3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181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E70C75F-5BAD-9AFD-76B2-17840471DC7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0E83374-205D-3E27-EC5C-BBBCAA986BA8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0FF05-EE11-826C-FFA5-25FE066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DA849-75A2-7636-B80A-D96B8F1B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66EA0-A79D-A8D4-69BB-EF25B9E6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A6AD3-A6EF-3A1D-8503-D6FF6174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0CE40A26-35B4-4C77-8FE7-88351AFD148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594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F42A1AC-B232-F836-DD12-9B81968B3793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DBD7A90-DAD0-9C93-E528-653A12EE8FCE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DC819-9981-9879-184A-08A613B5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ABB05-4E08-E5B7-9CD0-BDDFEF73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46555-E79C-2086-151E-452E865C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37434C65-CCB3-446D-8CE2-DE8CAB34655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1788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4910ABF-4DB4-B269-21C9-2DC238BDCEA6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326E806-62FA-1A3F-1543-EE040E2ED1EF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CDAD8-A298-FC9E-4E50-9930779B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17708-08A2-0439-DAEA-6BF61BD62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A573D-8E9A-22AA-5373-8489ACB8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5455A-308C-A375-764F-D722B13A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4922D-023A-DD2B-F41E-9CECB238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B8CE5F59-DC9A-437A-A536-06B7538BB4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83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A03719E-C012-DA04-DAAC-01CB133BD1BC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AB54388-63B9-3461-DD45-48312ACF6F79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5806B-7B48-4BA6-19A7-77F9E98C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A49C-5180-FE52-FA4B-07B561173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8AA4C-167B-CAC0-0C89-B4D66CC47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EC125-7314-718B-9F65-5F792E56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D57F7-DA00-8929-CF9F-6114FAEF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1EEC4-8601-9150-4037-34588F8A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8D3A0BCF-DA59-403E-971B-8E762D593D8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968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6D3C47A-749C-DB98-3C4C-3F1606F6D934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AB0BC65-B948-1F63-CD0A-6ADAC79D8003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A82D5-A152-5230-2B5A-72B9D381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68327-2BA9-E89C-41F1-F24CE2929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27C9F-483C-C3CA-BB42-96414ECE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575FB-2DAE-0ABF-836F-5636429A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7FAC3-732C-51C8-50FB-B6318E17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ABDC9-539E-76C4-9A5F-F399BB4A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6962FF65-B05F-4190-847D-954951D6C0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69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7BEDE9-0885-BFE2-0941-AD509D6B57CE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B48FFF0-A337-B594-1F97-A150D2B05F86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99433-DC92-E6B3-5BE5-6DB5C463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85883-D501-5DBC-0BBD-0077B1B7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0000" y="1080000"/>
            <a:ext cx="9090000" cy="396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4364-A889-37E0-09C7-55D29853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9CE9F-EACC-6141-05B1-330D2966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DCA5E-E8BD-2AF3-65A3-F05DCFE6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6C747FBB-DBA6-4B61-88ED-354395DF7E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42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D3A6A4C-EED7-5582-1EC5-AA00032CA01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BFD4B79-DB4C-388E-7CA2-DB20BC174CE9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892FA0-5DFF-CD27-5D9D-2163B39F1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94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CAD7F-356E-E743-FD69-665016CF0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94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1EC95-DCAD-2BA4-C0C4-F5AA2327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95415-428F-33B7-A4E5-B6B8D771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04E45-4DB7-B7B3-4589-753D3E1D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5B7979C8-1F49-4042-8672-6A3E02E205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771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2D6DE24-46A0-099B-0145-3DCFAA429B17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1B8F8F0-CDD2-C63D-5D4E-54CF013444C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E14D54-BD46-BB4F-54C3-EC3583EF0FA4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36DA7F-A139-4112-98E6-AD0002A08BB6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D19193-4FBB-093D-E97F-1987847AD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2F42A-060F-8A5A-3762-C7ABA6A73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23FFC-511C-8475-2854-DF4306E95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442B-EDD8-1170-6B8F-B7CC2E55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B6369-FB04-D670-F47C-71D9D63F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7A10354C-F859-4B40-99AC-149A3026E01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623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25087C-00D8-EB90-8B17-EE150BDBDCA8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0F07F18-4B75-5C98-C361-61FB4F797872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00C34F-6FC0-1893-97E6-688AC9EE5B25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45CA70-3526-427F-EA4E-8D94AE79B54A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8A84-0C50-84E6-76C5-A58AFEED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7EC58-FE58-B5CE-7B23-0E68667AE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000" y="2322000"/>
            <a:ext cx="7343999" cy="1835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1E08-8CC3-E914-37D4-78CFE727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87B28-06F3-8F56-D27C-5CBED7DB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5A5B7-7F1F-5DE2-61A5-47BD8592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46D9E48C-36AD-4A73-B71F-50DCC4DC5A1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CBF152-3FB2-F6BE-4C89-1A9BDF26D2D0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FB39808-22A4-1E83-B2EC-4F97D112D85B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55C60-1012-3006-0F34-5E79BB680BC9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710CC7-FDDA-BD59-88EA-B96A60EC0CE0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269422-35DC-B3A3-E68B-E6D0A2E5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97325-F663-CBA0-A739-EEA35729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4F298-D849-643F-CB50-241DC72E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4895-73E3-AB98-4E0D-C86773FB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A0E67-67E6-65D7-5DE0-6B746B0B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40CBF6C7-41F1-40C7-9CF2-52DAF4472BD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736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8CE055D-9B21-58E2-6452-7CDCFDEA11B4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1D9A23A-E387-FD04-5901-227D8BACFBE6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BF8B8-9D80-8F13-B9EB-28D192F06613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AF9705-5995-4243-5883-95BF9CB7FB2E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D0CD1-C3D0-3140-4DD7-0DB27D92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4AF0-9FBD-909B-5B29-8185C905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8425" y="2322513"/>
            <a:ext cx="3595688" cy="183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6017E-17B7-0E12-1875-A850A8E92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2322513"/>
            <a:ext cx="3595687" cy="183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5E0E0-ED61-50D9-AD2E-AD162D45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68FBC-1C33-1DCF-DA10-4FAD3583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1AE3E-E3CD-C032-304B-24F9442D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628930D1-0239-4A68-B30F-A0FA08C0C8D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147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74EC7A8-7D1D-E2DE-720F-4B0989DF1B23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082E433-ADAD-D1F3-AFE1-04D2298A6F93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1A0D05-3B91-9CE0-7C46-41397967956D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01AF39-982C-7C42-2FEB-53EEA47D6EE9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32527-BDFB-2BF2-C26F-0E982735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61246-DBBE-5039-86CC-D5306D0E9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48BE9-AF42-88AC-302C-011C0789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2C2E2-6CC9-2D05-E59A-FE43A9EA9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8B012-BE00-C422-0428-1DFE738D8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64AC4-1792-B488-0CE3-58113971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026F9-089A-FDDA-3DB0-873FE234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22515-A5E3-A090-4211-9253C5D3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0D0C7191-50B3-4BB4-8F0D-C70FCE0F34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6391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2D8ED96-2800-5BAD-E023-5B8B7FB34DAB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B2370A9-8DB7-A1BD-372E-476DACA620C4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05B1CE-9377-59D9-0AA9-1F6993BF14BB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2EEC9C-9C88-F3AF-5B26-D7F29800577A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0DC1E-9EC2-ACCF-A884-8F1374B60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26F28-A80A-394F-89A9-2F8AC0D9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C4C4E-0FF5-CB04-F31C-94FE2A4B9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0EDD6-C80D-9103-39E0-72294B6A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B4D6AD64-7D4F-4D0C-91A8-61543C20ED0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E5C05FD-F1AB-03BC-6460-DF61E3D3FA49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C49DECB-B7A0-06FF-8F34-E89314F140DD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9D2BB-B68A-C09F-1B7F-A46DE85C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0025-BDE4-B400-3735-DDF2AC96A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263" y="3600450"/>
            <a:ext cx="4468812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5F354-7876-086B-B556-C8E281C8F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475" y="3600450"/>
            <a:ext cx="4468813" cy="1439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0AE8D-E2BF-12BB-2C88-7674B689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BD39A-2602-B6F8-9616-955BB990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D267D-91C5-4937-381D-8B09D5FC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830984B1-74BE-4D9B-819F-745028402E4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548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EB025AA-F9D2-828F-6B87-E0DC6B0B9063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18372A1-D821-7BE2-6DCE-BE0430401C10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57F3FF-9CDB-AEBF-95A4-2F16B15AC084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7123A2-5C4A-B0D7-DC78-22D49A083DDE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991F94-8E1F-0910-F8F5-C7BCD61A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FF599-4521-9347-38C2-C3AE42FA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1252F-F895-CBA4-B23F-9372619D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1A4A739C-FCFA-42E8-AAA3-F0223157EC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198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13BE065-A5D0-CF6D-23D5-EDFE3BFE01D1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E87A50-8291-B722-0872-92811D11E645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D5C826-F370-E0BF-974C-920C188C1E11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7E6A4-4687-0E55-C892-B997135108BB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64377-F1E6-339E-4EFD-275F2C73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3AAD0-7CF7-5D21-0BD8-ADC8E4FB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76E3F-EC7E-FA9D-DC26-0012D2132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D0AE8-D16F-43A3-B84D-DF112D6E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F7345-2F78-8D64-E4CA-C93A3AED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6A857-A83D-6C6C-4D91-5227FCB7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3B00D364-EE8B-4518-AB52-DC5F47AE139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264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6A3932D-704D-DC29-8DA8-5AFD948C742C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7435E5B-F95E-6C55-C4AD-606571B73CCB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616C0-E78F-6565-9172-8E59358BEC01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1A2518-9686-E508-0424-132B99AF4F5C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30293-95B4-1871-9A72-E916C49C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96495-7CE0-2B88-C420-050691AC0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678A8-4D39-D72F-64C9-372AB62F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525B7-77A0-4A3A-4F1B-04512659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77A20-A62A-6DED-7B6B-7D7EF2B6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45BE9-EFE3-8F4B-5792-F7BE056B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2C447BEA-FA47-4C56-931E-E46E435E24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6389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29275B9-EE33-6D13-9E14-28AB165D5608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D7B302B-5B81-65F6-58CD-5B217E9E3BD2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CE517-E134-99CB-E235-D77AF8B0CD48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280358-54FD-A50D-9320-9B1C4A7949EB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DB0AC-8BFD-FB30-0F07-306C58EFA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1B2D2-E638-43A9-B9B9-AD9C4F94F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68000" y="2322000"/>
            <a:ext cx="7343999" cy="1835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777BD-BA1D-0118-8E88-38A3C5C2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BA022-3D96-ADA3-12F1-4BA032AA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95AEA-6727-8979-A45E-9FFA69B6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E9035911-FCB7-4AAD-8DC7-1F55EADF70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5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196BD9A-0B31-99F5-B879-0F13BF3C818E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6570032-DA40-D6BE-0BC0-E1EBE9D31957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2010F0-DA52-FD87-A81F-4DC068A01DFF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1D9D6A-0360-4754-4BDA-8C9F910A93AF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3BA77-E4EF-3356-FAEF-BA974A3CE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06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F77F4-9BBB-29B5-D913-85048D679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06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88C89-131A-5F74-BA46-91C39498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9146-2E56-F48B-6B2B-DA37D763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0FFBF-36AC-AEB5-19A1-CE5C8E71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11E92C1F-D6E7-46C4-B50C-A121D1D8B71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0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6C3C03-9A45-7221-5693-6E8067BC30C6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27DB01-BB80-4CBC-6AEB-7F1E298F0821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D1BDA4-26F6-B21C-AC2C-7CF5F5D2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68693-BF6E-6F29-4801-D2A65B443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7449-357B-2018-0A31-2B46424ED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0B5C9-D11E-5DB5-83E4-8F0498A7F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95005-4B1E-54D2-4CC2-57526E9AE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27F16-8E8C-07DA-0442-E41E9CE2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82617-6A3C-5557-F71E-F1FFE279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A1BE9-60DB-E6F9-F3E6-E76325B7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4F6840C5-3820-4F7B-8F25-FE7EF3E6A8D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51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14024A7-1A04-73A9-E691-0F9C590A7547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1318CBF-2873-32C3-C79A-142125251C7A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45CFE-1434-ED7D-601D-8B0F4B3BC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BE9BA-BC49-CDC8-EA2C-2AACE7AF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927A1-992F-4459-69E0-03B32C8A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AA1E9-555B-BFF3-5E2B-51A060D9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151BD27D-FD2B-48BB-97EC-D673B4CBE08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36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1C86F2F-256A-4E13-EF5E-CCE839F4C562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57885DB-77FA-FE3C-1CD2-C5B9089F9834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A1572-1FB6-C9E2-8B4A-10F265CF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55BCC-4967-D073-1E79-DE8F4C79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01921-60C2-8370-4FC4-F65EA450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8D948C82-7D78-42AE-AE80-A542F611A5D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380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387CD46-0E58-E714-4E0D-EFBB3E92DF68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656756-50B4-3791-ECD9-D6E9A3C09747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2B0DA-FF5F-9EDB-9049-692EF307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E7F8-AE31-45FB-5C0B-7D8716CF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CBC7B-A0B6-F29A-D126-7546B4F4D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4BDB2-0737-125B-04A2-F21A11B4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6F15C-45D8-4FF2-E660-7C98EBFC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9D006-4D4A-C15D-71D3-3D831B41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631C31B9-B531-4517-AC44-70B0E22324F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A2AC11-D2A0-F609-3BDF-98FB26C16527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9835551-172E-FBEC-A8A1-CE2DE0562367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08641-28AD-4582-3E0A-C8A07FCBF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8150A-9733-0256-1876-1DD826288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7DD3A-5A1D-8BFD-D108-5B03763DB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DC52E-2A10-80E6-4C20-70B347D2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5130000"/>
            <a:ext cx="23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EA1E2-A447-8686-4326-6AE1E670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130000"/>
            <a:ext cx="3240000" cy="360000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029CC-73BC-9C0B-9593-10B11295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130000"/>
            <a:ext cx="2340000" cy="360000"/>
          </a:xfrm>
        </p:spPr>
        <p:txBody>
          <a:bodyPr/>
          <a:lstStyle/>
          <a:p>
            <a:pPr lvl="0"/>
            <a:fld id="{A48F8185-B07A-4ADE-8A5B-F27C4C650E6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5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1296094-3763-5A7D-943D-11FC7C73CFA3}"/>
              </a:ext>
            </a:extLst>
          </p:cNvPr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C89AAC9-8E4D-8A95-1A2B-BB5FAEEA715D}"/>
              </a:ext>
            </a:extLst>
          </p:cNvPr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1215497F-1A41-568A-1DDB-3E3A46815F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B289F-C272-C1D1-28A0-E3713E7791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0000" y="3600000"/>
            <a:ext cx="9090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AB14E8-AD55-DE9E-FBA4-3512384F542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D49388-2C6C-8E4E-7858-B2050EBD612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0740D1-18F7-C388-9D27-0B29EF9590E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6FDA396-7D8A-4D93-8941-8DFD5961392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cs-CZ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cs-CZ" sz="2400" b="0" i="0" u="none" strike="noStrike" kern="1200">
          <a:ln>
            <a:noFill/>
          </a:ln>
          <a:latin typeface="Noto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16021DD-038A-BC96-9700-9F63BB2B482B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A375A537-8231-10DC-E991-FD44B8E5DE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9CEA7-53DA-3CA8-40BE-573EE174A4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0000" y="1080000"/>
            <a:ext cx="9090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8A422-C7F9-1EB3-5F94-1DAED6253E5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054A3-3B07-0B47-914A-CF3CEDCD56F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9523F-ED03-F39E-295F-4D9829735C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BF87AF3-2740-40AA-B5C2-144E7ECA87D3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0">
        <a:tabLst/>
        <a:defRPr lang="cs-CZ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cs-CZ" sz="2400" b="0" i="0" u="none" strike="noStrike" kern="1200">
          <a:ln>
            <a:noFill/>
          </a:ln>
          <a:latin typeface="Noto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FFBDA7C-1FC8-CAF0-425D-EC447B0A681D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14ACC19-6E7B-513C-4063-C9DF2FDAF584}"/>
              </a:ext>
            </a:extLst>
          </p:cNvPr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228A0DE7-984D-BB4D-140F-70E1A96C90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E5489-BC05-C893-A099-1262CD1A1C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0000" y="1080000"/>
            <a:ext cx="9090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1876D-3899-9F81-796B-342CE4B184C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5DE992-028C-3DF3-9AD1-E49D25C8224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99310FD-FBA0-EF51-59BC-7FD3DC06D87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9EEBD0-3FD5-4123-8B52-FE6A44810C5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0">
        <a:tabLst/>
        <a:defRPr lang="cs-CZ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cs-CZ" sz="2400" b="0" i="0" u="none" strike="noStrike" kern="1200">
          <a:ln>
            <a:noFill/>
          </a:ln>
          <a:latin typeface="Noto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4A3C8F5-9AEA-F9D6-CCBB-8D633E290B75}"/>
              </a:ext>
            </a:extLst>
          </p:cNvPr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A35B8D5-E3FE-A873-2CD2-BEE27FD87596}"/>
              </a:ext>
            </a:extLst>
          </p:cNvPr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2D6165E9-37AC-F48C-0800-62BF845AB6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5B3ED0-A3D9-2CDE-57B5-EF99DD6957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68000" y="2322000"/>
            <a:ext cx="7343999" cy="1835999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FB7CDD-44F4-CE02-006B-A52C4378B73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D4D9262-B364-A448-85D9-667299F8DBE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7BC1D1-0C30-ECC3-8406-AFDD710CEE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1920AF4-EC5F-4F82-9617-9B654A4B5D71}" type="slidenum">
              <a:t>‹#›</a:t>
            </a:fld>
            <a:endParaRPr lang="cs-CZ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6B295E-4A88-2E76-1E3B-B050AFE0EFF1}"/>
              </a:ext>
            </a:extLst>
          </p:cNvPr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6AC08A-F326-A17C-8102-DADCD97D35FC}"/>
              </a:ext>
            </a:extLst>
          </p:cNvPr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hangingPunct="0">
        <a:tabLst/>
        <a:defRPr lang="cs-CZ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49"/>
        </a:spcAft>
        <a:tabLst/>
        <a:defRPr lang="cs-CZ" sz="24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odzS0e-yw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mMY4ZfSI9k&amp;ab_channel=A%26ATraining%26ConsultancyLt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29LCjX4-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Přednemocniční péče v gynekologii a resuscitace </a:t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protokolu BLS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MUDr. Erika Jamrichová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Zdravotnická záchranná služba Jihomoravského kraje</a:t>
            </a:r>
          </a:p>
        </p:txBody>
      </p:sp>
    </p:spTree>
    <p:extLst>
      <p:ext uri="{BB962C8B-B14F-4D97-AF65-F5344CB8AC3E}">
        <p14:creationId xmlns:p14="http://schemas.microsoft.com/office/powerpoint/2010/main" val="147045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305F-03D6-C318-55D2-4BD4499F24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dospělý</a:t>
            </a:r>
            <a:r>
              <a:rPr lang="cs-CZ" dirty="0">
                <a:cs typeface="Tahoma" pitchFamily="2"/>
              </a:rPr>
              <a:t>                                       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EFD99-6406-4885-5EDA-26AAFE9D4F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těhotná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5D6C9-07E7-B4B5-D409-94AB0B6433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4435560" cy="3960000"/>
          </a:xfrm>
        </p:spPr>
        <p:txBody>
          <a:bodyPr vert="horz"/>
          <a:lstStyle/>
          <a:p>
            <a:pPr lvl="0" rtl="0"/>
            <a:endParaRPr lang="cs-CZ" dirty="0">
              <a:cs typeface="Tahoma" pitchFamily="2"/>
            </a:endParaRPr>
          </a:p>
          <a:p>
            <a:pPr lvl="0" rtl="0"/>
            <a:endParaRPr lang="cs-CZ" dirty="0">
              <a:cs typeface="Tahoma" pitchFamily="2"/>
            </a:endParaRP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manuální odtlačení dělohy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odstranění KTG monitoru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F2571BF-0A35-9C2E-8E9D-8F60BBA5A7C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07320" y="1260000"/>
            <a:ext cx="4435560" cy="3780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91D3-47A2-8519-7F13-43067488B2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Preeklampsie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48924-4CED-D937-DCB1-AFF971FDA20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50000" y="1080000"/>
            <a:ext cx="9090000" cy="3960000"/>
          </a:xfrm>
        </p:spPr>
        <p:txBody>
          <a:bodyPr vert="horz" anchor="ctr"/>
          <a:lstStyle/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běžné, těhotenství komplikující stavy, které se každodenně vyskytují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celosvětová incidence cca 7,5%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nesprávné terapii se může vyvinout v kritickou závažnou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preeklampsii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až eklampsii s rizikem zvýšené mateřské a novorozenecké mortality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D4244-7063-E0ED-EE32-6CC309F9F6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Preeklampsie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63404-F058-1CDD-A5FC-4FC9C1C93E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443556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edémy (otoky DKK, plicní  edém)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proteinurie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5g/den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hypertenze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TK 160/110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bolesti hlavy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poruchy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zvracení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diuréza 400ml/den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A7B12-9561-C8C7-47C5-900BC8D04DB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07680" y="1080000"/>
            <a:ext cx="443556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Mírná forma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ambulantní péče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Závažná forma  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hospitalizace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2E95-49D1-7B10-CED2-61AD35B08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Eklampsie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4D6C5-3EDF-A74C-DC8F-1A42B81EB8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443556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eklamptický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záchvat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porucha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zvracení, porucha vědomí,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tonicko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-klonické křeče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edém mozku, krvácení do CNS, děložní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hypertonus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abrupcí placenty, DIC, kardiální selhání,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hepatorenální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selhání, ARDS, plicní edém, odchlípení sítnice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553DD-4F22-BD86-3E4D-D0FCD95869B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07680" y="1080000"/>
            <a:ext cx="443556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náklon na levý bok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zajištění DC – prevence aspirace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ochrana pac. před poraněním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sulfát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4-6g/ 10-20min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diazepam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10mg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labetalol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10-20mg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bolus/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dihydralazin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5-10mg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3F94E-5146-EC09-DD51-53E929B40AC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151084"/>
            <a:ext cx="9090000" cy="507831"/>
          </a:xfrm>
        </p:spPr>
        <p:txBody>
          <a:bodyPr vert="horz">
            <a:spAutoFit/>
          </a:bodyPr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Eklampsie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934EC-E790-9203-1118-F864DC14F1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>
            <a:normAutofit/>
          </a:bodyPr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akutní  císařský řez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epidurální anestezie – pac. nejeví známky intrakraniální hypertenze,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nekřečuje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koagulace v normě, s navrhovaným postupem souhlasí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celková anestezie – všechny ostatní případy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prevence a korekce hyperglykémie, hypertermie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CAVE: rychlá úprava hypertenze</a:t>
            </a:r>
          </a:p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hospitalizace na JIP, pokračování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 sulfát dalších 48h za průběžné kontroly jeho toxicity, restrikční tekutinová bilance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EFF7-1B3B-71D8-910B-F9730681B2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Porod v terénu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B9253-257E-95FA-052B-152D33E9393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>
            <a:normAutofit lnSpcReduction="10000"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různé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stádium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různý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možný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kontrakcemi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5min,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symfýzou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křížové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možný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rizikem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porodu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3min,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konečník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ustupuje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hraničně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možný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dojezd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porodnice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krátký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2-3min,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trvalý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konečník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nutkání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tlačit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kontraindikovaný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než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dvě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trvalý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konečník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hrázi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nutkání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tlačit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možné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vidět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hlavičku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2333-5CF5-2C83-A3F6-D3CBF9D2FA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Hyperstimulační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EFB35-1C2F-A7D9-9D5A-77BA7AC5F92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břicha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nauzea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zvracení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rychlý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nárust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hmotnosti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hypotenze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tachykardie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hemokoncentrace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riziko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trombembolie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hypoxie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parenchymatozních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orgánů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rozvoje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fluidotoraxu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dušností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důsledná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anamnéza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tlumení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pomalá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krystaloidů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šetrný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</a:t>
            </a:r>
          </a:p>
          <a:p>
            <a:pPr rtl="0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C396-D4E1-94B3-045F-C9AFB1DEFC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Peripartální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život ohrožující krvácení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0F302-2FD5-78FE-DB75-31679171B0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rychle narůstající krevní ztráta, která je klinicky odhadnuta na 1500 ml a více a která je spojena s rozvojem klinických a/nebo laboratorních známek tkáňové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hypoperfúze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odběry: KO, koagulace (INR,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FBG)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infuzní terapie – až 2000ml krystaloidů, event. doplnit koloidy do získání krevních derivátů</a:t>
            </a:r>
          </a:p>
          <a:p>
            <a:pPr lvl="0" rtl="0">
              <a:buSzPct val="45000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uterotonika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oxytocin 10IU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bolus, 20-40IU + 1000ml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roztoku/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carbetocin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100ug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bolus +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methylergometrin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0,2mg pomalá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injekce + event. prostaglandiny (přetrvávající krvácení)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2361-02EF-D8A5-35B1-5CC0D42814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Peripartální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život ohrožující krvácení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C17E8-8064-335D-91A4-69A2EC8CF6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>
            <a:normAutofit fontScale="92500" lnSpcReduction="10000"/>
          </a:bodyPr>
          <a:lstStyle/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pokračující krvácení: mražená plazma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erytromasa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dostatečném množství a správném poměru 1:1 až 1:1,5 a současné vyšetření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hemokoagulace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(INR,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FBG, PLT)</a:t>
            </a:r>
          </a:p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bimanuální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komprese dělohy, odstranění krevních koagul, tamponáda dělohy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Bakriho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balónkovým katétrem</a:t>
            </a:r>
          </a:p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chirurgická intervence (B-Lynchova sutura dělohy,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devaskularizace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selektivní embolizace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uterinae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rFVIIa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NovoSeven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 90-120ug/kg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(ideální podmínky: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 70g/l, PLT nad 70 tis., fibrinogen nad 2g/l, pH nad 7,20, ion. Ca nad 1,2mmol/l,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normotermie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hysterektomie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zavoláte 155…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Komunikujete se zdravotníkem (sestrou, záchranářem)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Dostanete informace,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máte dělat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máte dělat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Přidělen stupeň naléhavosti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Vyjíždí posádka (RZP, RLP RV, inspektor)</a:t>
            </a:r>
          </a:p>
        </p:txBody>
      </p:sp>
    </p:spTree>
    <p:extLst>
      <p:ext uri="{BB962C8B-B14F-4D97-AF65-F5344CB8AC3E}">
        <p14:creationId xmlns:p14="http://schemas.microsoft.com/office/powerpoint/2010/main" val="364430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37A7A-D614-B3B4-EF0B-E9E58AF7A0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151084"/>
            <a:ext cx="9090000" cy="507831"/>
          </a:xfrm>
        </p:spPr>
        <p:txBody>
          <a:bodyPr vert="horz">
            <a:spAutoFit/>
          </a:bodyPr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7681B1FE-8BD2-0579-3894-6CBDA96C8985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7880" y="1080000"/>
            <a:ext cx="4339440" cy="3960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45037-70B4-CBAA-3CBA-87D9137B3E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07680" y="1080000"/>
            <a:ext cx="4435560" cy="3960000"/>
          </a:xfrm>
        </p:spPr>
        <p:txBody>
          <a:bodyPr vert="horz"/>
          <a:lstStyle/>
          <a:p>
            <a:pPr lvl="0" rtl="0"/>
            <a:endParaRPr lang="cs-CZ" dirty="0">
              <a:cs typeface="Tahoma" pitchFamily="2"/>
            </a:endParaRPr>
          </a:p>
          <a:p>
            <a:pPr lvl="0" rtl="0"/>
            <a:endParaRPr lang="cs-CZ" dirty="0">
              <a:cs typeface="Tahoma" pitchFamily="2"/>
            </a:endParaRPr>
          </a:p>
          <a:p>
            <a:pPr lvl="0" rtl="0"/>
            <a:endParaRPr lang="cs-CZ" dirty="0">
              <a:cs typeface="Tahoma" pitchFamily="2"/>
            </a:endParaRPr>
          </a:p>
          <a:p>
            <a:pPr lvl="0" rt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Hodně úspěšných akutních zásahů ve vaší lékařské praxi!!!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D730-A3F0-C9E9-7C3D-EF73863E14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2463335"/>
            <a:ext cx="9090000" cy="923330"/>
          </a:xfrm>
        </p:spPr>
        <p:txBody>
          <a:bodyPr vert="horz">
            <a:spAutoFit/>
          </a:bodyPr>
          <a:lstStyle/>
          <a:p>
            <a:pPr lvl="0" rtl="0"/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Resuscitace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AC3B-7CB0-D74D-7000-22059D0988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151084"/>
            <a:ext cx="9090000" cy="507831"/>
          </a:xfrm>
        </p:spPr>
        <p:txBody>
          <a:bodyPr vert="horz">
            <a:spAutoFit/>
          </a:bodyPr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Resuscitace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9F11C-E072-65E4-AFFD-C9270A2F06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4435560" cy="3960000"/>
          </a:xfrm>
        </p:spPr>
        <p:txBody>
          <a:bodyPr vert="horz"/>
          <a:lstStyle/>
          <a:p>
            <a:pPr lvl="0" rtl="0">
              <a:buClr>
                <a:srgbClr val="00A933"/>
              </a:buClr>
              <a:buSzPct val="45000"/>
              <a:buFont typeface="Open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Novorozenec</a:t>
            </a:r>
          </a:p>
          <a:p>
            <a:pPr lvl="0" rtl="0">
              <a:buClr>
                <a:srgbClr val="00A933"/>
              </a:buClr>
              <a:buSzPct val="45000"/>
              <a:buFont typeface="Open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Dítě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6B100-299F-0930-5D4A-D8EA3E6DD59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07680" y="1080000"/>
            <a:ext cx="4435560" cy="3960000"/>
          </a:xfrm>
        </p:spPr>
        <p:txBody>
          <a:bodyPr vert="horz"/>
          <a:lstStyle/>
          <a:p>
            <a:pPr lvl="0" rtl="0">
              <a:buClr>
                <a:srgbClr val="00A933"/>
              </a:buClr>
              <a:buSzPct val="45000"/>
              <a:buFont typeface="Open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Dospělý</a:t>
            </a:r>
          </a:p>
          <a:p>
            <a:pPr lvl="0" rtl="0">
              <a:buClr>
                <a:srgbClr val="00A933"/>
              </a:buClr>
              <a:buSzPct val="45000"/>
              <a:buFont typeface="OpenSymbol"/>
              <a:buChar char="●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Těhotná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3BF2-D2FF-C4CA-488E-A5E891F5EC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151084"/>
            <a:ext cx="9090000" cy="507831"/>
          </a:xfrm>
        </p:spPr>
        <p:txBody>
          <a:bodyPr vert="horz">
            <a:spAutoFit/>
          </a:bodyPr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novorozenec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E5922A-6DD7-82FF-0E01-8C2FC1FD0EF4}"/>
              </a:ext>
            </a:extLst>
          </p:cNvPr>
          <p:cNvSpPr txBox="1"/>
          <p:nvPr/>
        </p:nvSpPr>
        <p:spPr>
          <a:xfrm>
            <a:off x="1685519" y="2660760"/>
            <a:ext cx="6699600" cy="339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  <a:hlinkClick r:id="rId3"/>
              </a:rPr>
              <a:t>https://www.youtube.com/watch?v=ModzS0e-ywc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A3F3-0DA8-2AFF-766C-5257C8C2D5D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novorozenec </a:t>
            </a:r>
            <a:r>
              <a:rPr lang="cs-CZ" dirty="0">
                <a:cs typeface="Tahoma" pitchFamily="2"/>
              </a:rPr>
              <a:t>                           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0E2E-840F-C1D5-B6EC-2859FEDFF0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dítě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1E67B-CF5A-230E-2ACB-8968B480BFB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0000" y="1080000"/>
            <a:ext cx="9090000" cy="3960000"/>
          </a:xfrm>
        </p:spPr>
        <p:txBody>
          <a:bodyPr vert="horz"/>
          <a:lstStyle/>
          <a:p>
            <a:pPr lvl="0" rtl="0">
              <a:buSzPct val="45000"/>
              <a:buFont typeface="StarSymbol"/>
              <a:buChar char="●"/>
            </a:pPr>
            <a:r>
              <a:rPr lang="cs-CZ" dirty="0">
                <a:cs typeface="Tahoma" pitchFamily="2"/>
                <a:hlinkClick r:id="rId3"/>
              </a:rPr>
              <a:t>https://www.youtube.com/watch?v=jmMY4ZfSI9k&amp;ab_channel=A%26ATraining%26ConsultancyLtd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587B-FAE7-8AA1-7B1F-F7776BD4B1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dítě </a:t>
            </a:r>
            <a:r>
              <a:rPr lang="cs-CZ" dirty="0">
                <a:cs typeface="Tahoma" pitchFamily="2"/>
              </a:rPr>
              <a:t>                                                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3766-DF93-D452-3CCF-32599E9104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0000" y="90000"/>
            <a:ext cx="9090000" cy="630000"/>
          </a:xfrm>
        </p:spPr>
        <p:txBody>
          <a:bodyPr vert="horz"/>
          <a:lstStyle/>
          <a:p>
            <a:pPr lvl="0" rt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KPR dospělý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013C80-488C-9F38-DF48-EABB065FE780}"/>
              </a:ext>
            </a:extLst>
          </p:cNvPr>
          <p:cNvSpPr txBox="1"/>
          <p:nvPr/>
        </p:nvSpPr>
        <p:spPr>
          <a:xfrm>
            <a:off x="1779480" y="2660760"/>
            <a:ext cx="6512039" cy="339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  <a:hlinkClick r:id="rId3"/>
              </a:rPr>
              <a:t>https://www.youtube.com/watch?v=fb29LCjX4-E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sh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ushGree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ushGree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ushGreen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797</Words>
  <Application>Microsoft Office PowerPoint</Application>
  <PresentationFormat>Vlastní</PresentationFormat>
  <Paragraphs>141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20</vt:i4>
      </vt:variant>
    </vt:vector>
  </HeadingPairs>
  <TitlesOfParts>
    <vt:vector size="33" baseType="lpstr">
      <vt:lpstr>Arial</vt:lpstr>
      <vt:lpstr>Calibri</vt:lpstr>
      <vt:lpstr>Liberation Sans</vt:lpstr>
      <vt:lpstr>Noto Sans</vt:lpstr>
      <vt:lpstr>OpenSymbol</vt:lpstr>
      <vt:lpstr>Segoe UI</vt:lpstr>
      <vt:lpstr>StarSymbol</vt:lpstr>
      <vt:lpstr>Tahoma</vt:lpstr>
      <vt:lpstr>Times New Roman</vt:lpstr>
      <vt:lpstr>LushGreen</vt:lpstr>
      <vt:lpstr>LushGreen1</vt:lpstr>
      <vt:lpstr>LushGreen2</vt:lpstr>
      <vt:lpstr>LushGreen3</vt:lpstr>
      <vt:lpstr>Přednemocniční péče v gynekologii a resuscitace  v protokolu BLS</vt:lpstr>
      <vt:lpstr>Když zavoláte 155…</vt:lpstr>
      <vt:lpstr>Resuscitace</vt:lpstr>
      <vt:lpstr>Resuscitace</vt:lpstr>
      <vt:lpstr>KPR novorozenec</vt:lpstr>
      <vt:lpstr>KPR novorozenec                                                     </vt:lpstr>
      <vt:lpstr>KPR dítě</vt:lpstr>
      <vt:lpstr>KPR dítě                                                                     </vt:lpstr>
      <vt:lpstr>KPR dospělý</vt:lpstr>
      <vt:lpstr>KPR dospělý                                                             </vt:lpstr>
      <vt:lpstr>KPR těhotná</vt:lpstr>
      <vt:lpstr>Preeklampsie</vt:lpstr>
      <vt:lpstr>Preeklampsie</vt:lpstr>
      <vt:lpstr>Eklampsie</vt:lpstr>
      <vt:lpstr>Eklampsie</vt:lpstr>
      <vt:lpstr>Porod v terénu</vt:lpstr>
      <vt:lpstr>Hyperstimulační syndrom</vt:lpstr>
      <vt:lpstr>Peripartální život ohrožující krvácení</vt:lpstr>
      <vt:lpstr>Peripartální život ohrožující krvácení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 Green</dc:title>
  <dc:creator>Jamrichová Erika</dc:creator>
  <cp:lastModifiedBy>Michaela Vyhlasová</cp:lastModifiedBy>
  <cp:revision>11</cp:revision>
  <dcterms:created xsi:type="dcterms:W3CDTF">2023-10-07T09:59:23Z</dcterms:created>
  <dcterms:modified xsi:type="dcterms:W3CDTF">2023-10-12T11:21:24Z</dcterms:modified>
</cp:coreProperties>
</file>